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7DD54-5FBD-139D-F7C2-0B8F3EB3B0DE}" v="429" dt="2025-10-15T19:42:53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CA90C-A194-B047-8091-521E425C8FC2}"/>
              </a:ext>
            </a:extLst>
          </p:cNvPr>
          <p:cNvSpPr/>
          <p:nvPr/>
        </p:nvSpPr>
        <p:spPr>
          <a:xfrm>
            <a:off x="-6996" y="388"/>
            <a:ext cx="12219201" cy="685294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SCARAB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Stuart Rossiter</a:t>
            </a:r>
          </a:p>
          <a:p>
            <a:r>
              <a:rPr lang="en-US" dirty="0"/>
              <a:t>C00284845</a:t>
            </a:r>
          </a:p>
          <a:p>
            <a:r>
              <a:rPr lang="en-US" dirty="0"/>
              <a:t>October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1196E18A-E02A-4A84-4627-A5680E17DDBA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1CBD4-54A6-0918-D64A-EA03E88C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56" y="365125"/>
            <a:ext cx="2205488" cy="133994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E248-81BA-509B-44D3-907CE3A6D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521" y="2415097"/>
            <a:ext cx="8128959" cy="3100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Hardware decays over time</a:t>
            </a:r>
          </a:p>
          <a:p>
            <a:r>
              <a:rPr lang="en-US" dirty="0"/>
              <a:t>Issues go undiscovered</a:t>
            </a:r>
          </a:p>
          <a:p>
            <a:r>
              <a:rPr lang="en-US" dirty="0"/>
              <a:t>Focus is primarily on software preservation</a:t>
            </a:r>
          </a:p>
          <a:p>
            <a:r>
              <a:rPr lang="en-US" dirty="0"/>
              <a:t>Retro cartridges need help</a:t>
            </a:r>
          </a:p>
          <a:p>
            <a:r>
              <a:rPr lang="en-US" dirty="0"/>
              <a:t>Too much variety of cartridges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C8B1C65A-0475-4373-2972-ABACC0E2C627}"/>
              </a:ext>
            </a:extLst>
          </p:cNvPr>
          <p:cNvSpPr/>
          <p:nvPr/>
        </p:nvSpPr>
        <p:spPr>
          <a:xfrm rot="10800000">
            <a:off x="9603298" y="4194690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94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CBE1B-7933-D7EA-353B-CA209E1EE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9AB8-F46A-4DE8-8A71-0E3FA3A9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012" y="796445"/>
            <a:ext cx="2133601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066F7-2F90-4755-DB82-5A6A90BAD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659512"/>
            <a:ext cx="8387751" cy="26548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Hardware decays over time</a:t>
            </a:r>
          </a:p>
          <a:p>
            <a:r>
              <a:rPr lang="en-US" dirty="0"/>
              <a:t>Issues go undiscovered</a:t>
            </a:r>
          </a:p>
          <a:p>
            <a:r>
              <a:rPr lang="en-US" dirty="0"/>
              <a:t>Focus is primarily on software preservation</a:t>
            </a:r>
          </a:p>
          <a:p>
            <a:r>
              <a:rPr lang="en-US" dirty="0"/>
              <a:t>Retro cartridges need help</a:t>
            </a:r>
          </a:p>
          <a:p>
            <a:r>
              <a:rPr lang="en-US" dirty="0"/>
              <a:t>Too much variety of cartridges</a:t>
            </a:r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43AA93A6-C8F6-7F15-0109-C3EAE9684D06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B2D5F7DA-D590-F67A-5A30-3EE8CC06B803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4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lue game cartridge with a cartoon character on it&#10;&#10;AI-generated content may be incorrect.">
            <a:extLst>
              <a:ext uri="{FF2B5EF4-FFF2-40B4-BE49-F238E27FC236}">
                <a16:creationId xmlns:a16="http://schemas.microsoft.com/office/drawing/2014/main" id="{6B2C0108-5906-47E9-F5D6-37C2F77578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947" t="3322" r="13920" b="40909"/>
          <a:stretch>
            <a:fillRect/>
          </a:stretch>
        </p:blipFill>
        <p:spPr>
          <a:xfrm>
            <a:off x="4989695" y="254177"/>
            <a:ext cx="2659264" cy="2921880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7" name="Picture 6" descr="A blue rectangular game cartridge&#10;&#10;AI-generated content may be incorrect.">
            <a:extLst>
              <a:ext uri="{FF2B5EF4-FFF2-40B4-BE49-F238E27FC236}">
                <a16:creationId xmlns:a16="http://schemas.microsoft.com/office/drawing/2014/main" id="{E8426C1E-B12F-739E-4B34-CDB0BA7889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79" t="5124" r="35195" b="-1524"/>
          <a:stretch>
            <a:fillRect/>
          </a:stretch>
        </p:blipFill>
        <p:spPr>
          <a:xfrm rot="5400000">
            <a:off x="8764187" y="-207549"/>
            <a:ext cx="2485618" cy="3966655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8" name="Picture 7" descr="A black rectangular object with a cartoon character on it&#10;&#10;AI-generated content may be incorrect.">
            <a:extLst>
              <a:ext uri="{FF2B5EF4-FFF2-40B4-BE49-F238E27FC236}">
                <a16:creationId xmlns:a16="http://schemas.microsoft.com/office/drawing/2014/main" id="{D6D102C0-6A34-7A4E-E82E-7EC5E026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4" t="12656" r="10236" b="14336"/>
          <a:stretch>
            <a:fillRect/>
          </a:stretch>
        </p:blipFill>
        <p:spPr>
          <a:xfrm>
            <a:off x="3352801" y="3674812"/>
            <a:ext cx="4291520" cy="2903497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9" name="Picture 8" descr="A white video game cartridge&#10;&#10;AI-generated content may be incorrect.">
            <a:extLst>
              <a:ext uri="{FF2B5EF4-FFF2-40B4-BE49-F238E27FC236}">
                <a16:creationId xmlns:a16="http://schemas.microsoft.com/office/drawing/2014/main" id="{CEE58F57-C1EE-90E7-75AA-8EB99149C1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20" t="15385" r="13648" b="15101"/>
          <a:stretch>
            <a:fillRect/>
          </a:stretch>
        </p:blipFill>
        <p:spPr>
          <a:xfrm>
            <a:off x="203229" y="336430"/>
            <a:ext cx="4292138" cy="2860384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0" name="Picture 9" descr="A grey video game cartridge&#10;&#10;AI-generated content may be incorrect.">
            <a:extLst>
              <a:ext uri="{FF2B5EF4-FFF2-40B4-BE49-F238E27FC236}">
                <a16:creationId xmlns:a16="http://schemas.microsoft.com/office/drawing/2014/main" id="{251F353E-D8EB-8454-F575-5D6D8E5439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670" t="7237" r="57" b="7522"/>
          <a:stretch>
            <a:fillRect/>
          </a:stretch>
        </p:blipFill>
        <p:spPr>
          <a:xfrm>
            <a:off x="211307" y="3431489"/>
            <a:ext cx="2809278" cy="3156982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1" name="Picture 10" descr="A two video game consoles&#10;&#10;AI-generated content may be incorrect.">
            <a:extLst>
              <a:ext uri="{FF2B5EF4-FFF2-40B4-BE49-F238E27FC236}">
                <a16:creationId xmlns:a16="http://schemas.microsoft.com/office/drawing/2014/main" id="{21B54E09-79DB-2E89-B133-7BEF40CAE29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59" r="12617" b="348"/>
          <a:stretch>
            <a:fillRect/>
          </a:stretch>
        </p:blipFill>
        <p:spPr>
          <a:xfrm rot="16200000">
            <a:off x="8894911" y="2953110"/>
            <a:ext cx="2105474" cy="4100469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0653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DADF-DC5B-4B99-B997-BDE76D54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16" y="796445"/>
            <a:ext cx="3930770" cy="1325563"/>
          </a:xfrm>
        </p:spPr>
        <p:txBody>
          <a:bodyPr/>
          <a:lstStyle/>
          <a:p>
            <a:r>
              <a:rPr lang="en-US" dirty="0"/>
              <a:t>SCARAB Device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BB4261-BD6B-5202-B5FC-52F587A3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127550"/>
            <a:ext cx="8387751" cy="37618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Modular Design</a:t>
            </a:r>
          </a:p>
          <a:p>
            <a:r>
              <a:rPr lang="en-US" dirty="0"/>
              <a:t>Cartridge Port Modules</a:t>
            </a:r>
          </a:p>
          <a:p>
            <a:r>
              <a:rPr lang="en-US" dirty="0"/>
              <a:t>Powered by Arduino Mega 2560</a:t>
            </a:r>
          </a:p>
          <a:p>
            <a:r>
              <a:rPr lang="en-US" dirty="0"/>
              <a:t>Dumps and Restores Save Data</a:t>
            </a:r>
          </a:p>
          <a:p>
            <a:r>
              <a:rPr lang="en-US" dirty="0"/>
              <a:t>Tests Pins</a:t>
            </a:r>
          </a:p>
          <a:p>
            <a:r>
              <a:rPr lang="en-US" dirty="0"/>
              <a:t>Validates Checksums</a:t>
            </a:r>
          </a:p>
          <a:p>
            <a:r>
              <a:rPr lang="en-US" dirty="0"/>
              <a:t>Tests Save Data Retention</a:t>
            </a:r>
          </a:p>
          <a:p>
            <a:r>
              <a:rPr lang="en-US" dirty="0"/>
              <a:t>Identifies Corruption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8A01D569-56DB-792E-07A7-EE4F468C3A38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C47C7481-8019-20FB-5617-AA4F33B7EFE0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5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4774C-B6ED-0ABA-FB4A-695494FD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7731-9819-17BA-915B-2BCD70B6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276" y="796445"/>
            <a:ext cx="5009072" cy="1325563"/>
          </a:xfrm>
        </p:spPr>
        <p:txBody>
          <a:bodyPr/>
          <a:lstStyle/>
          <a:p>
            <a:r>
              <a:rPr lang="en-US" dirty="0"/>
              <a:t>SCARAB PC Program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72485-3769-4077-BF7B-95780F0F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127550"/>
            <a:ext cx="8387751" cy="3761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Interfaces with the SCARAB Device</a:t>
            </a:r>
          </a:p>
          <a:p>
            <a:r>
              <a:rPr lang="en-US" dirty="0"/>
              <a:t>GUI Based</a:t>
            </a:r>
          </a:p>
          <a:p>
            <a:r>
              <a:rPr lang="en-US" dirty="0"/>
              <a:t>Stores and Manages Save Data</a:t>
            </a:r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6E7A6A4C-5130-D419-0AC5-3F4512B2301D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0C7882E5-5F67-A9A3-A586-C029960472AA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5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6C833-D42F-9A2E-5226-04D752FC6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C9EB-D9F4-F60C-4797-74D1F086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33" y="2694257"/>
            <a:ext cx="2809337" cy="146933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E4E3C33E-DE28-D323-85F7-812340826C86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CE0B2A52-3724-FE21-5403-89EE5593F276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01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The SCARAB</vt:lpstr>
      <vt:lpstr>Problem</vt:lpstr>
      <vt:lpstr>Problem</vt:lpstr>
      <vt:lpstr>PowerPoint Presentation</vt:lpstr>
      <vt:lpstr>SCARAB Device</vt:lpstr>
      <vt:lpstr>SCARAB PC Program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165</cp:revision>
  <dcterms:created xsi:type="dcterms:W3CDTF">2025-10-15T19:14:18Z</dcterms:created>
  <dcterms:modified xsi:type="dcterms:W3CDTF">2025-10-15T19:42:54Z</dcterms:modified>
</cp:coreProperties>
</file>